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495D7E1-9A2E-4CAE-8280-310B8B83D5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37A08175-AB97-4415-B919-02C0E5FC5ADE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1315458-898D-499B-9602-6E8D167208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8D925467-1784-4BC7-B416-F9DF77DA8950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 原住民信仰與祭典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一、所謂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，是指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…the so called…means…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所謂</a:t>
            </a:r>
            <a:r>
              <a:rPr lang="zh-TW" altLang="en-US" dirty="0"/>
              <a:t>「泛靈」，</a:t>
            </a:r>
            <a:r>
              <a:rPr lang="zh-TW" altLang="en-US" dirty="0">
                <a:solidFill>
                  <a:srgbClr val="FF0000"/>
                </a:solidFill>
              </a:rPr>
              <a:t>是指</a:t>
            </a:r>
            <a:r>
              <a:rPr lang="zh-TW" altLang="en-US" dirty="0"/>
              <a:t>自然界的植物、動物、山川、日月星辰等，都有靈魂。</a:t>
            </a:r>
            <a:endParaRPr lang="en-US" altLang="zh-TW" dirty="0"/>
          </a:p>
          <a:p>
            <a:pPr>
              <a:lnSpc>
                <a:spcPct val="110000"/>
              </a:lnSpc>
              <a:buClr>
                <a:schemeClr val="tx1"/>
              </a:buClr>
            </a:pPr>
            <a:endParaRPr lang="en-US" altLang="zh-TW" dirty="0"/>
          </a:p>
          <a:p>
            <a:pPr>
              <a:lnSpc>
                <a:spcPct val="110000"/>
              </a:lnSpc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所謂</a:t>
            </a:r>
            <a:r>
              <a:rPr lang="zh-TW" altLang="en-US" dirty="0"/>
              <a:t>高齡化社會，</a:t>
            </a:r>
            <a:r>
              <a:rPr lang="zh-TW" altLang="en-US" dirty="0">
                <a:solidFill>
                  <a:srgbClr val="FF0000"/>
                </a:solidFill>
              </a:rPr>
              <a:t>是指</a:t>
            </a:r>
            <a:r>
              <a:rPr lang="zh-TW" altLang="en-US" dirty="0"/>
              <a:t>一個國家六十五歲的人在全部人口中的比例達到百分之七以上。</a:t>
            </a:r>
            <a:endParaRPr lang="en-US" altLang="zh-TW" dirty="0"/>
          </a:p>
          <a:p>
            <a:pPr>
              <a:lnSpc>
                <a:spcPct val="110000"/>
              </a:lnSpc>
              <a:buClr>
                <a:schemeClr val="tx1"/>
              </a:buClr>
            </a:pPr>
            <a:endParaRPr lang="en-US" altLang="zh-TW" dirty="0"/>
          </a:p>
          <a:p>
            <a:pPr>
              <a:lnSpc>
                <a:spcPct val="110000"/>
              </a:lnSpc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所謂</a:t>
            </a:r>
            <a:r>
              <a:rPr lang="zh-TW" altLang="en-US" dirty="0"/>
              <a:t>連鎖咖啡店，</a:t>
            </a:r>
            <a:r>
              <a:rPr lang="zh-TW" altLang="en-US" dirty="0">
                <a:solidFill>
                  <a:srgbClr val="FF0000"/>
                </a:solidFill>
              </a:rPr>
              <a:t>是指</a:t>
            </a:r>
            <a:r>
              <a:rPr lang="zh-TW" altLang="en-US" dirty="0"/>
              <a:t>一家咖啡店在很多國家或城市都開了分店。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為名｜</a:t>
            </a:r>
            <a:r>
              <a:rPr lang="en-US" altLang="zh-TW" dirty="0"/>
              <a:t>…adopt the name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豐年祭雖然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豐收</a:t>
            </a:r>
            <a:r>
              <a:rPr lang="zh-TW" altLang="en-US" dirty="0">
                <a:solidFill>
                  <a:srgbClr val="FF0000"/>
                </a:solidFill>
              </a:rPr>
              <a:t>為名</a:t>
            </a:r>
            <a:r>
              <a:rPr lang="zh-TW" altLang="en-US" dirty="0"/>
              <a:t>，但內容包括豐收、謝神與年齡階級晉級儀式等。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很多公司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健康</a:t>
            </a:r>
            <a:r>
              <a:rPr lang="zh-TW" altLang="en-US" dirty="0">
                <a:solidFill>
                  <a:srgbClr val="FF0000"/>
                </a:solidFill>
              </a:rPr>
              <a:t>為名</a:t>
            </a:r>
            <a:r>
              <a:rPr lang="zh-TW" altLang="en-US" dirty="0"/>
              <a:t>，賣各種保健食品給消費者。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某些人認為塗鴉者只是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藝術</a:t>
            </a:r>
            <a:r>
              <a:rPr lang="zh-TW" altLang="en-US" dirty="0">
                <a:solidFill>
                  <a:srgbClr val="FF0000"/>
                </a:solidFill>
              </a:rPr>
              <a:t>為名</a:t>
            </a:r>
            <a:r>
              <a:rPr lang="zh-TW" altLang="en-US" dirty="0"/>
              <a:t>，其實他們破壞了城市的美觀。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三、由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en-US" altLang="zh-TW" dirty="0"/>
              <a:t>V</a:t>
            </a:r>
            <a:r>
              <a:rPr lang="zh-TW" altLang="en-US" dirty="0"/>
              <a:t>｜</a:t>
            </a:r>
            <a:r>
              <a:rPr lang="en-US" altLang="zh-TW" dirty="0"/>
              <a:t>…(to be)…</a:t>
            </a:r>
            <a:r>
              <a:rPr lang="zh-TW" altLang="en-US" dirty="0"/>
              <a:t> </a:t>
            </a:r>
            <a:r>
              <a:rPr lang="en-US" altLang="zh-TW" dirty="0"/>
              <a:t>by…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在每年二月到三月之間，</a:t>
            </a: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船長帶領舉行祭典，召喚飛魚到蘭嶼島外海。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什麼時候考試</a:t>
            </a: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老師決定。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飲食想要定時定量，應該</a:t>
            </a: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自己控制。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200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40</cp:revision>
  <dcterms:created xsi:type="dcterms:W3CDTF">2024-07-26T00:45:44Z</dcterms:created>
  <dcterms:modified xsi:type="dcterms:W3CDTF">2026-04-24T08:22:51Z</dcterms:modified>
</cp:coreProperties>
</file>